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27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9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6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8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2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5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1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3F99D-872D-4BBC-976D-4148852A36B4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81A1A-F993-4389-BE5A-13FEAC68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82749" y="2484610"/>
            <a:ext cx="5174814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th-TH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สรุปขั้นตอนการดำเนินงาน</a:t>
            </a:r>
            <a:endParaRPr lang="en-US" sz="5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8185" y="1022264"/>
            <a:ext cx="6203942" cy="156966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GIS WORKSHOP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4825" y="5473005"/>
            <a:ext cx="55210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สมาชิก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1.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นายวศิน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หลาวทอง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5604062630155 Section 1</a:t>
            </a:r>
          </a:p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2.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นายวิธวินท์ สิริสิวะภัค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5604062630210 Section 1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765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125" y="699715"/>
            <a:ext cx="108173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9.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Layer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จากเมนู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Layer-&gt;Create Layer</a:t>
            </a: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-&gt;New Shapefile Layer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อีกครั้ง เพื่อทำการ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Mark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ตึกที่ต้องการโดยอ้างอิงจาก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Layer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MultiPolygons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20" y="2638707"/>
            <a:ext cx="4168988" cy="3691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65" y="2638707"/>
            <a:ext cx="4168988" cy="3669578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5432248" y="3826826"/>
            <a:ext cx="1294227" cy="618979"/>
          </a:xfrm>
          <a:prstGeom prst="righ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9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125" y="699715"/>
            <a:ext cx="93810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เปรียบเทียบตึกทั้ง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ที่สำรวจจากภาพถ่ายแผนที่ดาวเทียม 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กับฐานข้อมูล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OpenStreetMap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9" y="2023154"/>
            <a:ext cx="3829960" cy="35898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88" y="2023154"/>
            <a:ext cx="3847528" cy="35898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56936" y="5641147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AIA Capital Center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57633" y="5641147"/>
            <a:ext cx="140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Elephant Tower</a:t>
            </a:r>
          </a:p>
        </p:txBody>
      </p:sp>
    </p:spTree>
    <p:extLst>
      <p:ext uri="{BB962C8B-B14F-4D97-AF65-F5344CB8AC3E}">
        <p14:creationId xmlns:p14="http://schemas.microsoft.com/office/powerpoint/2010/main" val="308962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4" y="422533"/>
            <a:ext cx="3742319" cy="35023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96" y="422533"/>
            <a:ext cx="3742318" cy="35023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1688" y="4037425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EXIM BANK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04374" y="4077058"/>
            <a:ext cx="179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SIAM 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04" y="422533"/>
            <a:ext cx="3759459" cy="3502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1643" y="4037424"/>
            <a:ext cx="179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TGGS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1688" y="4690895"/>
            <a:ext cx="83199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สีชมพู หมายถึง การ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Digitize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ตึกจากภาพถ่ายแผนที่ดาวเทียม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สีเขียว หมายถึง ข้อมูลตึกที่ได้จากฐานข้อมูลของ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OpenStreetMap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ดังนั้น สีชมพูและสีเขียวแสดงถึงความแตกต่างของข้อมูลที่ผ่านการดำเนินงาน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248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125" y="699715"/>
            <a:ext cx="10490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การเปรียบเทียบโดยการคำนวณ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Area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Polygons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ที่ได้มาทั้ง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ตึก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142" y="1463877"/>
            <a:ext cx="6489793" cy="4820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58" y="1415554"/>
            <a:ext cx="7314974" cy="49376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3311" y="5626034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Area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ที่คำนวณจากข้อมูล 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OpenStreetMap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9426" y="5628543"/>
            <a:ext cx="4164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Area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ที่คำนวณจากข้อมูลภาพถ่ายแผนที่ดาวเทียม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094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125" y="699715"/>
            <a:ext cx="97129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การเปรียบเทียบส่วนต่างของ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Polygons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OpenStreetMap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และภาพถ่ายแผนที่ดาวเทียม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7" y="2023154"/>
            <a:ext cx="4372059" cy="3875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96" y="2023154"/>
            <a:ext cx="4418792" cy="38756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56936" y="5992840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AIA Capital Center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7498" y="5992840"/>
            <a:ext cx="140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Elephant Tower</a:t>
            </a:r>
          </a:p>
        </p:txBody>
      </p:sp>
    </p:spTree>
    <p:extLst>
      <p:ext uri="{BB962C8B-B14F-4D97-AF65-F5344CB8AC3E}">
        <p14:creationId xmlns:p14="http://schemas.microsoft.com/office/powerpoint/2010/main" val="3505266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4" y="534496"/>
            <a:ext cx="3742319" cy="32784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96" y="532547"/>
            <a:ext cx="3742318" cy="32823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1688" y="4037425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EXIM BANK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04374" y="4077058"/>
            <a:ext cx="179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SIAM 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04" y="519156"/>
            <a:ext cx="3759459" cy="3309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1643" y="4037424"/>
            <a:ext cx="179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TGGS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1688" y="4761235"/>
            <a:ext cx="956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สีม่วงที่ได้ คือ ข้อมูลที่แตกต่างกันระหว่างภาพถ่ายแผนที่ดาวเทียมและ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OpenStreetMap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384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2057" y="699715"/>
            <a:ext cx="1044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OpenLayers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plugin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เพื่อนำภาพถ่ายทางอากาศมาใช้ โดยนำ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ภาพถ่ายมาจาก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Google Satellite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หลังจากกดแล้วจะได้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Layer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ของแผนที่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99" y="2121630"/>
            <a:ext cx="7018666" cy="329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8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5372" y="446496"/>
            <a:ext cx="385447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ทำการค้นหาตำแหน่งของตึก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ตึกประกอบด้วย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ตึกช้าง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ตึก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AIA Capital Center, 3.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ตึก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TGGS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Kmutnb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ตึก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EXIM BANK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5.Siam Discovery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โดยใช้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Lat Lon tools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plugin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ที่จะช่วยในการค้นหาตำแหน่งของตึก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8" y="1261028"/>
            <a:ext cx="6140287" cy="39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9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6770" y="1867332"/>
            <a:ext cx="7415813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Layer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เพื่อทำ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Digitize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จากเมนู 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Layer-&gt;Create Layer-&gt;New Shapefile Layer 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Type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Polygon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หลังจากนั้นกด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2" y="182877"/>
            <a:ext cx="5131154" cy="65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3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125" y="699715"/>
            <a:ext cx="9296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Layer Polygon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ที่ตั้งชื่อว่า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Building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จากขั้นตอนที่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771650"/>
            <a:ext cx="56578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0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125" y="699715"/>
            <a:ext cx="114191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Digitize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ตึกที่หามา โดยการเลือก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Layer Building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กดรูป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ปากกา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(Toggle Editing)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เพื่อแก้ไข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Layer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จากนั้นทำการ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Add 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6" y="2556955"/>
            <a:ext cx="10633198" cy="414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02" y="1466410"/>
            <a:ext cx="352425" cy="32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845" y="1466410"/>
            <a:ext cx="3333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125" y="699715"/>
            <a:ext cx="10435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Click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ตามขอบเขตของตึก เพื่อทำการ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Digitize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ให้ครบ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ตึก</a:t>
            </a: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ที่เลือกมา จากภาพถ่ายทางอากาศ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6" y="2040647"/>
            <a:ext cx="4790104" cy="4191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3" y="2040646"/>
            <a:ext cx="4773057" cy="4191340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5432248" y="3826826"/>
            <a:ext cx="1294227" cy="618979"/>
          </a:xfrm>
          <a:prstGeom prst="righ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2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9480" y="1276491"/>
            <a:ext cx="66213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ข้อมูลจากฐานข้อมูล 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OpenStreetMap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จากเมนู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Vector-&gt;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OpenStreetMap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-&gt;Download Data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ตั้งค่าดังภาพ หลังจากนั้นกด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929" y="464233"/>
            <a:ext cx="6160168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125" y="699715"/>
            <a:ext cx="10381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8.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Layer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ใหม่เป็นชื่อที่เราได้ทำการตั้ง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Bangkok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multipolygon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68" y="1427835"/>
            <a:ext cx="5719959" cy="5046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8" y="4515728"/>
            <a:ext cx="3257170" cy="1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58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116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TH Sarabun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revbankk</dc:creator>
  <cp:lastModifiedBy>revbankk</cp:lastModifiedBy>
  <cp:revision>18</cp:revision>
  <dcterms:created xsi:type="dcterms:W3CDTF">2017-05-26T07:27:48Z</dcterms:created>
  <dcterms:modified xsi:type="dcterms:W3CDTF">2017-05-26T10:01:17Z</dcterms:modified>
</cp:coreProperties>
</file>